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2" r:id="rId4"/>
    <p:sldId id="269" r:id="rId5"/>
    <p:sldId id="258" r:id="rId6"/>
    <p:sldId id="278" r:id="rId7"/>
    <p:sldId id="259" r:id="rId8"/>
    <p:sldId id="260" r:id="rId9"/>
    <p:sldId id="261" r:id="rId10"/>
    <p:sldId id="279" r:id="rId11"/>
    <p:sldId id="264" r:id="rId12"/>
    <p:sldId id="265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>
      <p:cViewPr>
        <p:scale>
          <a:sx n="100" d="100"/>
          <a:sy n="100" d="100"/>
        </p:scale>
        <p:origin x="-107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November 03,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November 03,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IHFlcHHzmZ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360.infobase.com/p_Home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cation.fcps.org/bcms/mediacent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KhHUJPniFvCIhKOH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cation.fcps.org/bcms/mediacent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y.noodletools.com/logon/signin?domain=my.fcps.or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hyperlink" Target="http://www.factcit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sela.com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learn360.infobase.com/p_Home.aspx" TargetMode="External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ewsela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actcit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my.noodletools.com/logon/signin?domain=my.fcps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360.infobase.com/p_Hom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Staff </a:t>
            </a:r>
            <a:r>
              <a:rPr lang="en-US" dirty="0" err="1" smtClean="0"/>
              <a:t>Inservice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Online tools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029200" y="4876800"/>
            <a:ext cx="329184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Carol Wellen</a:t>
            </a:r>
          </a:p>
          <a:p>
            <a:r>
              <a:rPr lang="en-US" sz="2400" dirty="0" smtClean="0"/>
              <a:t>McDaniel College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62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029200"/>
            <a:ext cx="7543800" cy="914400"/>
          </a:xfrm>
        </p:spPr>
        <p:txBody>
          <a:bodyPr/>
          <a:lstStyle/>
          <a:p>
            <a:r>
              <a:rPr lang="en-US" sz="4000" dirty="0" smtClean="0"/>
              <a:t>Ways to use Learn360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7244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Learn360 Testimonials #2 and #3</a:t>
            </a:r>
            <a:endParaRPr lang="en-US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4372583" cy="2446564"/>
          </a:xfrm>
        </p:spPr>
      </p:pic>
      <p:sp>
        <p:nvSpPr>
          <p:cNvPr id="9" name="TextBox 8"/>
          <p:cNvSpPr txBox="1"/>
          <p:nvPr/>
        </p:nvSpPr>
        <p:spPr>
          <a:xfrm>
            <a:off x="2209800" y="42672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https://www.youtube.com/watch?v=IHFlcHHzmZg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94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066800"/>
            <a:ext cx="6096000" cy="365759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/>
              <a:t>Login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/>
              <a:t>Search by topic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/>
              <a:t>Filter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/>
              <a:t>Create a playlist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/>
              <a:t>Use a resource within Google classroom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Search by </a:t>
            </a:r>
            <a:r>
              <a:rPr lang="en-US" sz="2200" dirty="0" smtClean="0"/>
              <a:t>standard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Learn360 Demo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66800"/>
            <a:ext cx="1855574" cy="12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066800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Start here:   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>Things to try: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Searching for a topic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Searching by a content standard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Finding several videos and creating a playlist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Exporting a video to Google classroom for an assignment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Now</a:t>
            </a:r>
            <a:r>
              <a:rPr lang="en-US" sz="4000" dirty="0" smtClean="0"/>
              <a:t>… Try it </a:t>
            </a:r>
            <a:r>
              <a:rPr lang="en-US" sz="4000" dirty="0"/>
              <a:t>on your own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298026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3048000" cy="304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Questions/Feedback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4191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fill out my </a:t>
            </a:r>
            <a:r>
              <a:rPr lang="en-US" dirty="0" smtClean="0">
                <a:hlinkClick r:id="rId3"/>
              </a:rPr>
              <a:t>Feedback Form </a:t>
            </a:r>
            <a:r>
              <a:rPr lang="en-US" dirty="0" smtClean="0"/>
              <a:t>when you have a chance.  Thank you for your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685801"/>
            <a:ext cx="7086600" cy="441959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"Ballenger Creek Middle School Library Media Center." </a:t>
            </a:r>
            <a:r>
              <a:rPr lang="en-US" sz="1800" i="1" dirty="0">
                <a:effectLst/>
              </a:rPr>
              <a:t>Ballenger Creek Middle School Library Media Center | Ballenger Creek Middle School</a:t>
            </a:r>
            <a:r>
              <a:rPr lang="en-US" sz="1800" dirty="0">
                <a:effectLst/>
              </a:rPr>
              <a:t>. Frederick County Public Schools, 09 Sept. 2010. Web.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"</a:t>
            </a:r>
            <a:r>
              <a:rPr lang="en-US" sz="1800" dirty="0" err="1">
                <a:effectLst/>
              </a:rPr>
              <a:t>FactCite</a:t>
            </a:r>
            <a:r>
              <a:rPr lang="en-US" sz="1800" dirty="0">
                <a:effectLst/>
              </a:rPr>
              <a:t>." </a:t>
            </a:r>
            <a:r>
              <a:rPr lang="en-US" sz="1800" i="1" dirty="0" err="1">
                <a:effectLst/>
              </a:rPr>
              <a:t>FactCite</a:t>
            </a:r>
            <a:r>
              <a:rPr lang="en-US" sz="1800" dirty="0">
                <a:effectLst/>
              </a:rPr>
              <a:t>. The Lincoln Library, 2017. Web.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i="1" dirty="0">
                <a:effectLst/>
              </a:rPr>
              <a:t>Learn360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Infobase</a:t>
            </a:r>
            <a:r>
              <a:rPr lang="en-US" sz="1800" dirty="0">
                <a:effectLst/>
              </a:rPr>
              <a:t>, 2017. Web.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i="1" dirty="0">
                <a:effectLst/>
              </a:rPr>
              <a:t>Learn360 Testimonial #2</a:t>
            </a:r>
            <a:r>
              <a:rPr lang="en-US" sz="1800" dirty="0">
                <a:effectLst/>
              </a:rPr>
              <a:t>. </a:t>
            </a:r>
            <a:r>
              <a:rPr lang="en-US" sz="1800" i="1" dirty="0">
                <a:effectLst/>
              </a:rPr>
              <a:t>Learn360 Testimonial #2</a:t>
            </a:r>
            <a:r>
              <a:rPr lang="en-US" sz="1800" dirty="0">
                <a:effectLst/>
              </a:rPr>
              <a:t>. Learn360, 20 Nov. 2015. Web.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i="1" dirty="0">
                <a:effectLst/>
              </a:rPr>
              <a:t>Learn360 Testimonial #3</a:t>
            </a:r>
            <a:r>
              <a:rPr lang="en-US" sz="1800" dirty="0">
                <a:effectLst/>
              </a:rPr>
              <a:t>. </a:t>
            </a:r>
            <a:r>
              <a:rPr lang="en-US" sz="1800" i="1" dirty="0">
                <a:effectLst/>
              </a:rPr>
              <a:t>Learn360 Testimonial #3</a:t>
            </a:r>
            <a:r>
              <a:rPr lang="en-US" sz="1800" dirty="0">
                <a:effectLst/>
              </a:rPr>
              <a:t>. Learn360, 20 Nov. 2015. Web.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i="1" dirty="0" err="1">
                <a:effectLst/>
              </a:rPr>
              <a:t>Newsela</a:t>
            </a:r>
            <a:r>
              <a:rPr lang="en-US" sz="1800" i="1" dirty="0">
                <a:effectLst/>
              </a:rPr>
              <a:t> | Articles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Newsela</a:t>
            </a:r>
            <a:r>
              <a:rPr lang="en-US" sz="1800" dirty="0">
                <a:effectLst/>
              </a:rPr>
              <a:t>, 2017. Web.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</a:rPr>
              <a:t>"</a:t>
            </a:r>
            <a:r>
              <a:rPr lang="en-US" sz="1800" dirty="0" err="1">
                <a:effectLst/>
              </a:rPr>
              <a:t>NoodleTools</a:t>
            </a:r>
            <a:r>
              <a:rPr lang="en-US" sz="1800" dirty="0">
                <a:effectLst/>
              </a:rPr>
              <a:t>." </a:t>
            </a:r>
            <a:r>
              <a:rPr lang="en-US" sz="1800" i="1" dirty="0" err="1">
                <a:effectLst/>
              </a:rPr>
              <a:t>Noodletools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NoodleTools</a:t>
            </a:r>
            <a:r>
              <a:rPr lang="en-US" sz="1800" dirty="0">
                <a:effectLst/>
              </a:rPr>
              <a:t>, 2017. Web</a:t>
            </a:r>
            <a:r>
              <a:rPr lang="en-US" sz="1800" dirty="0" smtClean="0">
                <a:effectLst/>
              </a:rPr>
              <a:t>.</a:t>
            </a:r>
            <a:endParaRPr lang="en-US" sz="18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Sources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685801"/>
            <a:ext cx="7391400" cy="41909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200" dirty="0" smtClean="0"/>
              <a:t>PL Survey question: </a:t>
            </a:r>
          </a:p>
          <a:p>
            <a:pPr marL="18288" indent="0">
              <a:buNone/>
            </a:pPr>
            <a:r>
              <a:rPr lang="en-US" sz="2200" dirty="0" smtClean="0"/>
              <a:t>“What else would you like to learn about?”</a:t>
            </a:r>
          </a:p>
          <a:p>
            <a:pPr marL="18288" indent="0">
              <a:buNone/>
            </a:pPr>
            <a:endParaRPr lang="en-US" sz="2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/>
              <a:t>Resources </a:t>
            </a:r>
            <a:r>
              <a:rPr lang="en-US" sz="2200" dirty="0"/>
              <a:t>for alternative assignments for PE.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/>
              <a:t>Math </a:t>
            </a:r>
            <a:r>
              <a:rPr lang="en-US" sz="2200" dirty="0"/>
              <a:t>resources to extend learning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How to integrate the media center with mathematics learning. </a:t>
            </a:r>
            <a:endParaRPr lang="en-US" sz="2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How the teenage brain works</a:t>
            </a:r>
            <a:r>
              <a:rPr lang="en-US" sz="2200" dirty="0" smtClean="0"/>
              <a:t>...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Teacher Feedback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685801"/>
            <a:ext cx="7086600" cy="411479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Overview of online resources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Demo of Learn360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Practice with Learn360 (or resource of your choice)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Today’s</a:t>
            </a:r>
            <a:r>
              <a:rPr lang="en-US" sz="4400" dirty="0" smtClean="0"/>
              <a:t> </a:t>
            </a:r>
            <a:r>
              <a:rPr lang="en-US" sz="4000" dirty="0"/>
              <a:t>Objectives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Always </a:t>
            </a:r>
            <a:r>
              <a:rPr lang="en-US" sz="4000" dirty="0"/>
              <a:t>start</a:t>
            </a:r>
            <a:r>
              <a:rPr lang="en-US" sz="4000" dirty="0" smtClean="0"/>
              <a:t> here…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800100"/>
            <a:ext cx="7112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685801"/>
            <a:ext cx="7162800" cy="4114799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New online resources:</a:t>
            </a:r>
          </a:p>
          <a:p>
            <a:r>
              <a:rPr lang="en-US" dirty="0" err="1" smtClean="0"/>
              <a:t>FactCite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Learn360</a:t>
            </a:r>
          </a:p>
          <a:p>
            <a:r>
              <a:rPr lang="en-US" dirty="0" err="1" smtClean="0"/>
              <a:t>NoodleTools</a:t>
            </a:r>
            <a:endParaRPr lang="en-US" dirty="0" smtClean="0"/>
          </a:p>
          <a:p>
            <a:endParaRPr lang="en-US" dirty="0"/>
          </a:p>
          <a:p>
            <a:pPr marL="18288" indent="0">
              <a:buNone/>
            </a:pPr>
            <a:r>
              <a:rPr lang="en-US" dirty="0" smtClean="0"/>
              <a:t>Continued resource:</a:t>
            </a:r>
          </a:p>
          <a:p>
            <a:r>
              <a:rPr lang="en-US" dirty="0" err="1" smtClean="0"/>
              <a:t>Newsela</a:t>
            </a:r>
            <a:r>
              <a:rPr lang="en-US" dirty="0" smtClean="0"/>
              <a:t> PRO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Online resources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76" y="762000"/>
            <a:ext cx="1323023" cy="1323023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762000"/>
            <a:ext cx="1855574" cy="1262063"/>
          </a:xfrm>
          <a:prstGeom prst="rect">
            <a:avLst/>
          </a:prstGeom>
        </p:spPr>
      </p:pic>
      <p:pic>
        <p:nvPicPr>
          <p:cNvPr id="9" name="Picture 8">
            <a:hlinkClick r:id="rId6"/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2381"/>
          <a:stretch/>
        </p:blipFill>
        <p:spPr>
          <a:xfrm>
            <a:off x="6675120" y="2667000"/>
            <a:ext cx="1828800" cy="1371600"/>
          </a:xfrm>
          <a:prstGeom prst="rect">
            <a:avLst/>
          </a:prstGeom>
        </p:spPr>
      </p:pic>
      <p:pic>
        <p:nvPicPr>
          <p:cNvPr id="10" name="Picture 9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02" y="2667000"/>
            <a:ext cx="1936369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838200"/>
            <a:ext cx="7162800" cy="39624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Best for:  </a:t>
            </a:r>
            <a:r>
              <a:rPr lang="en-US" dirty="0" smtClean="0"/>
              <a:t>Current news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What it has:  </a:t>
            </a:r>
            <a:r>
              <a:rPr lang="en-US" dirty="0" smtClean="0"/>
              <a:t>News articles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Additional features: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Adjustable Lexile levels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Premade </a:t>
            </a:r>
            <a:r>
              <a:rPr lang="en-US" dirty="0"/>
              <a:t>q</a:t>
            </a:r>
            <a:r>
              <a:rPr lang="en-US" dirty="0" smtClean="0"/>
              <a:t>uizzes available on most articles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Ability to import Google Classroom </a:t>
            </a:r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Newsela</a:t>
            </a:r>
            <a:r>
              <a:rPr lang="en-US" sz="4000" dirty="0" smtClean="0"/>
              <a:t> Pro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hlinkClick r:id="rId2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2381"/>
          <a:stretch/>
        </p:blipFill>
        <p:spPr>
          <a:xfrm>
            <a:off x="6477000" y="762000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809624"/>
            <a:ext cx="7239000" cy="411479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Best for:  History resources and Biographies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What </a:t>
            </a:r>
            <a:r>
              <a:rPr lang="en-US" dirty="0"/>
              <a:t>it has:  Quick </a:t>
            </a:r>
            <a:r>
              <a:rPr lang="en-US" dirty="0" smtClean="0"/>
              <a:t>Facts, Country facts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Additional features: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Sports biographies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Read aloud feature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Pair with Google translate extension to translate entire pages into Spanish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Articles easily linked to Google classroom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/>
              <a:t>FactCite</a:t>
            </a:r>
            <a:r>
              <a:rPr lang="en-US" dirty="0" smtClean="0"/>
              <a:t> is very responsive to student/teacher feedback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FactCite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71524"/>
            <a:ext cx="1323023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685801"/>
            <a:ext cx="7315200" cy="419099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Best for: Citations from databases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Replaces: </a:t>
            </a:r>
            <a:r>
              <a:rPr lang="en-US" dirty="0" err="1" smtClean="0"/>
              <a:t>EasyBib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Additional </a:t>
            </a:r>
            <a:r>
              <a:rPr lang="en-US" dirty="0"/>
              <a:t>features:  </a:t>
            </a:r>
            <a:r>
              <a:rPr lang="en-US" dirty="0" smtClean="0"/>
              <a:t>Many FCPS databases allow their citations to be exported directly to </a:t>
            </a:r>
            <a:r>
              <a:rPr lang="en-US" dirty="0" err="1" smtClean="0"/>
              <a:t>NoodleTools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Not recommended for:  website citations from “Google”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NoodleTools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8200"/>
            <a:ext cx="1936369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574" y="1066800"/>
            <a:ext cx="7315200" cy="403859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Best for: Multimedia resources and videos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Replaces: Discovery Education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Additional features: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Create playlists </a:t>
            </a:r>
            <a:r>
              <a:rPr lang="en-US" dirty="0"/>
              <a:t>for multiple videos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Cut videos into </a:t>
            </a:r>
            <a:r>
              <a:rPr lang="en-US" dirty="0" smtClean="0"/>
              <a:t>segments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Videos </a:t>
            </a:r>
            <a:r>
              <a:rPr lang="en-US" dirty="0"/>
              <a:t>are aligned with CCSS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Ability to search by </a:t>
            </a:r>
            <a:r>
              <a:rPr lang="en-US" dirty="0" smtClean="0"/>
              <a:t>standard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Videos can be exported to Google </a:t>
            </a:r>
            <a:r>
              <a:rPr lang="en-US" dirty="0" smtClean="0"/>
              <a:t>Classroom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Learn360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November 03,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200"/>
            <a:ext cx="1855574" cy="12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1253</TotalTime>
  <Words>482</Words>
  <Application>Microsoft Office PowerPoint</Application>
  <PresentationFormat>On-screen Show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Staff Inservice</vt:lpstr>
      <vt:lpstr>Teacher Feedback</vt:lpstr>
      <vt:lpstr>Today’s Objectives</vt:lpstr>
      <vt:lpstr>Always start here…</vt:lpstr>
      <vt:lpstr>Online resources</vt:lpstr>
      <vt:lpstr>Newsela Pro</vt:lpstr>
      <vt:lpstr>FactCite</vt:lpstr>
      <vt:lpstr>NoodleTools</vt:lpstr>
      <vt:lpstr>Learn360</vt:lpstr>
      <vt:lpstr>Ways to use Learn360</vt:lpstr>
      <vt:lpstr>Learn360 Demo</vt:lpstr>
      <vt:lpstr>Now… Try it on your own!</vt:lpstr>
      <vt:lpstr>Questions/Feedback</vt:lpstr>
      <vt:lpstr>Sources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Inservice</dc:title>
  <dc:creator>Carol</dc:creator>
  <cp:lastModifiedBy>Carol</cp:lastModifiedBy>
  <cp:revision>40</cp:revision>
  <dcterms:created xsi:type="dcterms:W3CDTF">2017-10-29T22:01:32Z</dcterms:created>
  <dcterms:modified xsi:type="dcterms:W3CDTF">2017-11-04T01:21:44Z</dcterms:modified>
</cp:coreProperties>
</file>